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0"/>
  </p:normalViewPr>
  <p:slideViewPr>
    <p:cSldViewPr snapToGrid="0" snapToObjects="1">
      <p:cViewPr varScale="1">
        <p:scale>
          <a:sx n="159" d="100"/>
          <a:sy n="159" d="100"/>
        </p:scale>
        <p:origin x="28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Click to move the slide</a:t>
            </a: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4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47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/>
          <a:lstStyle/>
          <a:p>
            <a:pPr algn="r"/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48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49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/>
          <a:lstStyle/>
          <a:p>
            <a:pPr algn="r"/>
            <a:fld id="{291BE2AD-3C2D-47F3-9FD4-ADACA0B21482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0880" y="685800"/>
            <a:ext cx="6094800" cy="3427920"/>
          </a:xfrm>
          <a:prstGeom prst="rect">
            <a:avLst/>
          </a:prstGeom>
        </p:spPr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r">
              <a:lnSpc>
                <a:spcPct val="100000"/>
              </a:lnSpc>
            </a:pPr>
            <a:fld id="{090BE4BD-385A-499B-85BB-822A1EF3FDB4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  <a:t>1</a:t>
            </a:fld>
            <a:endParaRPr lang="en-US" sz="1200" b="0" strike="noStrike" spc="-1">
              <a:latin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4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stomShape 1"/>
          <p:cNvSpPr/>
          <p:nvPr/>
        </p:nvSpPr>
        <p:spPr>
          <a:xfrm>
            <a:off x="8613000" y="4646880"/>
            <a:ext cx="318960" cy="318960"/>
          </a:xfrm>
          <a:custGeom>
            <a:avLst/>
            <a:gdLst/>
            <a:ahLst/>
            <a:cxnLst/>
            <a:rect l="l" t="t" r="r" b="b"/>
            <a:pathLst>
              <a:path w="208" h="208">
                <a:moveTo>
                  <a:pt x="104" y="208"/>
                </a:moveTo>
                <a:cubicBezTo>
                  <a:pt x="162" y="208"/>
                  <a:pt x="208" y="161"/>
                  <a:pt x="208" y="104"/>
                </a:cubicBezTo>
                <a:cubicBezTo>
                  <a:pt x="208" y="46"/>
                  <a:pt x="162" y="0"/>
                  <a:pt x="104" y="0"/>
                </a:cubicBezTo>
                <a:cubicBezTo>
                  <a:pt x="47" y="0"/>
                  <a:pt x="0" y="46"/>
                  <a:pt x="0" y="104"/>
                </a:cubicBezTo>
                <a:cubicBezTo>
                  <a:pt x="0" y="161"/>
                  <a:pt x="47" y="208"/>
                  <a:pt x="104" y="208"/>
                </a:cubicBezTo>
                <a:close/>
                <a:moveTo>
                  <a:pt x="104" y="52"/>
                </a:moveTo>
                <a:cubicBezTo>
                  <a:pt x="133" y="52"/>
                  <a:pt x="156" y="75"/>
                  <a:pt x="156" y="104"/>
                </a:cubicBezTo>
                <a:cubicBezTo>
                  <a:pt x="156" y="133"/>
                  <a:pt x="133" y="156"/>
                  <a:pt x="104" y="156"/>
                </a:cubicBezTo>
                <a:cubicBezTo>
                  <a:pt x="75" y="156"/>
                  <a:pt x="52" y="133"/>
                  <a:pt x="52" y="104"/>
                </a:cubicBezTo>
                <a:cubicBezTo>
                  <a:pt x="52" y="75"/>
                  <a:pt x="75" y="52"/>
                  <a:pt x="104" y="52"/>
                </a:cubicBezTo>
                <a:close/>
              </a:path>
            </a:pathLst>
          </a:custGeom>
          <a:solidFill>
            <a:srgbClr val="46B3E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6" name="Picture 6"/>
          <p:cNvPicPr/>
          <p:nvPr/>
        </p:nvPicPr>
        <p:blipFill>
          <a:blip r:embed="rId14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  <p:sp>
        <p:nvSpPr>
          <p:cNvPr id="2" name="CustomShape 2"/>
          <p:cNvSpPr/>
          <p:nvPr/>
        </p:nvSpPr>
        <p:spPr>
          <a:xfrm>
            <a:off x="793440" y="2655000"/>
            <a:ext cx="1867680" cy="623880"/>
          </a:xfrm>
          <a:custGeom>
            <a:avLst/>
            <a:gdLst/>
            <a:ahLst/>
            <a:cxnLst/>
            <a:rect l="l" t="t" r="r" b="b"/>
            <a:pathLst>
              <a:path w="1592" h="537">
                <a:moveTo>
                  <a:pt x="200" y="536"/>
                </a:moveTo>
                <a:cubicBezTo>
                  <a:pt x="311" y="536"/>
                  <a:pt x="400" y="446"/>
                  <a:pt x="400" y="336"/>
                </a:cubicBezTo>
                <a:cubicBezTo>
                  <a:pt x="400" y="225"/>
                  <a:pt x="311" y="135"/>
                  <a:pt x="200" y="135"/>
                </a:cubicBezTo>
                <a:cubicBezTo>
                  <a:pt x="90" y="135"/>
                  <a:pt x="0" y="225"/>
                  <a:pt x="0" y="336"/>
                </a:cubicBezTo>
                <a:cubicBezTo>
                  <a:pt x="0" y="446"/>
                  <a:pt x="90" y="536"/>
                  <a:pt x="200" y="536"/>
                </a:cubicBezTo>
                <a:close/>
                <a:moveTo>
                  <a:pt x="200" y="235"/>
                </a:moveTo>
                <a:cubicBezTo>
                  <a:pt x="256" y="235"/>
                  <a:pt x="300" y="280"/>
                  <a:pt x="300" y="336"/>
                </a:cubicBezTo>
                <a:cubicBezTo>
                  <a:pt x="300" y="391"/>
                  <a:pt x="256" y="436"/>
                  <a:pt x="200" y="436"/>
                </a:cubicBezTo>
                <a:cubicBezTo>
                  <a:pt x="145" y="436"/>
                  <a:pt x="100" y="391"/>
                  <a:pt x="100" y="336"/>
                </a:cubicBezTo>
                <a:cubicBezTo>
                  <a:pt x="100" y="280"/>
                  <a:pt x="145" y="235"/>
                  <a:pt x="200" y="235"/>
                </a:cubicBezTo>
                <a:close/>
                <a:moveTo>
                  <a:pt x="452" y="519"/>
                </a:moveTo>
                <a:cubicBezTo>
                  <a:pt x="452" y="15"/>
                  <a:pt x="452" y="15"/>
                  <a:pt x="452" y="15"/>
                </a:cubicBezTo>
                <a:cubicBezTo>
                  <a:pt x="452" y="9"/>
                  <a:pt x="456" y="0"/>
                  <a:pt x="468" y="0"/>
                </a:cubicBezTo>
                <a:cubicBezTo>
                  <a:pt x="535" y="0"/>
                  <a:pt x="535" y="0"/>
                  <a:pt x="535" y="0"/>
                </a:cubicBezTo>
                <a:cubicBezTo>
                  <a:pt x="542" y="0"/>
                  <a:pt x="552" y="5"/>
                  <a:pt x="552" y="16"/>
                </a:cubicBezTo>
                <a:cubicBezTo>
                  <a:pt x="552" y="244"/>
                  <a:pt x="552" y="244"/>
                  <a:pt x="552" y="244"/>
                </a:cubicBezTo>
                <a:cubicBezTo>
                  <a:pt x="552" y="260"/>
                  <a:pt x="572" y="268"/>
                  <a:pt x="583" y="256"/>
                </a:cubicBezTo>
                <a:cubicBezTo>
                  <a:pt x="623" y="212"/>
                  <a:pt x="689" y="142"/>
                  <a:pt x="689" y="141"/>
                </a:cubicBezTo>
                <a:cubicBezTo>
                  <a:pt x="691" y="140"/>
                  <a:pt x="693" y="138"/>
                  <a:pt x="697" y="137"/>
                </a:cubicBezTo>
                <a:cubicBezTo>
                  <a:pt x="700" y="136"/>
                  <a:pt x="702" y="136"/>
                  <a:pt x="705" y="136"/>
                </a:cubicBezTo>
                <a:cubicBezTo>
                  <a:pt x="787" y="136"/>
                  <a:pt x="787" y="136"/>
                  <a:pt x="787" y="136"/>
                </a:cubicBezTo>
                <a:cubicBezTo>
                  <a:pt x="804" y="136"/>
                  <a:pt x="809" y="155"/>
                  <a:pt x="801" y="164"/>
                </a:cubicBezTo>
                <a:cubicBezTo>
                  <a:pt x="682" y="296"/>
                  <a:pt x="682" y="296"/>
                  <a:pt x="682" y="296"/>
                </a:cubicBezTo>
                <a:cubicBezTo>
                  <a:pt x="663" y="317"/>
                  <a:pt x="661" y="325"/>
                  <a:pt x="678" y="345"/>
                </a:cubicBezTo>
                <a:cubicBezTo>
                  <a:pt x="686" y="353"/>
                  <a:pt x="686" y="353"/>
                  <a:pt x="686" y="353"/>
                </a:cubicBezTo>
                <a:cubicBezTo>
                  <a:pt x="835" y="506"/>
                  <a:pt x="835" y="506"/>
                  <a:pt x="835" y="506"/>
                </a:cubicBezTo>
                <a:cubicBezTo>
                  <a:pt x="843" y="516"/>
                  <a:pt x="838" y="535"/>
                  <a:pt x="822" y="535"/>
                </a:cubicBezTo>
                <a:cubicBezTo>
                  <a:pt x="731" y="535"/>
                  <a:pt x="731" y="535"/>
                  <a:pt x="731" y="535"/>
                </a:cubicBezTo>
                <a:cubicBezTo>
                  <a:pt x="728" y="535"/>
                  <a:pt x="725" y="534"/>
                  <a:pt x="723" y="534"/>
                </a:cubicBezTo>
                <a:cubicBezTo>
                  <a:pt x="718" y="532"/>
                  <a:pt x="717" y="530"/>
                  <a:pt x="716" y="529"/>
                </a:cubicBezTo>
                <a:cubicBezTo>
                  <a:pt x="715" y="529"/>
                  <a:pt x="632" y="441"/>
                  <a:pt x="582" y="390"/>
                </a:cubicBezTo>
                <a:cubicBezTo>
                  <a:pt x="571" y="379"/>
                  <a:pt x="552" y="387"/>
                  <a:pt x="552" y="403"/>
                </a:cubicBezTo>
                <a:cubicBezTo>
                  <a:pt x="552" y="514"/>
                  <a:pt x="552" y="514"/>
                  <a:pt x="552" y="514"/>
                </a:cubicBezTo>
                <a:cubicBezTo>
                  <a:pt x="552" y="519"/>
                  <a:pt x="552" y="519"/>
                  <a:pt x="552" y="519"/>
                </a:cubicBezTo>
                <a:cubicBezTo>
                  <a:pt x="552" y="527"/>
                  <a:pt x="545" y="536"/>
                  <a:pt x="535" y="536"/>
                </a:cubicBezTo>
                <a:cubicBezTo>
                  <a:pt x="468" y="536"/>
                  <a:pt x="468" y="536"/>
                  <a:pt x="468" y="536"/>
                </a:cubicBezTo>
                <a:cubicBezTo>
                  <a:pt x="460" y="536"/>
                  <a:pt x="452" y="531"/>
                  <a:pt x="452" y="519"/>
                </a:cubicBezTo>
                <a:close/>
                <a:moveTo>
                  <a:pt x="857" y="342"/>
                </a:moveTo>
                <a:cubicBezTo>
                  <a:pt x="857" y="340"/>
                  <a:pt x="857" y="16"/>
                  <a:pt x="857" y="16"/>
                </a:cubicBezTo>
                <a:cubicBezTo>
                  <a:pt x="857" y="6"/>
                  <a:pt x="865" y="0"/>
                  <a:pt x="873" y="0"/>
                </a:cubicBezTo>
                <a:cubicBezTo>
                  <a:pt x="940" y="0"/>
                  <a:pt x="940" y="0"/>
                  <a:pt x="940" y="0"/>
                </a:cubicBezTo>
                <a:cubicBezTo>
                  <a:pt x="952" y="0"/>
                  <a:pt x="957" y="10"/>
                  <a:pt x="957" y="16"/>
                </a:cubicBezTo>
                <a:cubicBezTo>
                  <a:pt x="957" y="118"/>
                  <a:pt x="957" y="118"/>
                  <a:pt x="957" y="118"/>
                </a:cubicBezTo>
                <a:cubicBezTo>
                  <a:pt x="957" y="128"/>
                  <a:pt x="966" y="136"/>
                  <a:pt x="976" y="136"/>
                </a:cubicBezTo>
                <a:cubicBezTo>
                  <a:pt x="1066" y="136"/>
                  <a:pt x="1066" y="136"/>
                  <a:pt x="1066" y="136"/>
                </a:cubicBezTo>
                <a:cubicBezTo>
                  <a:pt x="1073" y="136"/>
                  <a:pt x="1080" y="143"/>
                  <a:pt x="1080" y="155"/>
                </a:cubicBezTo>
                <a:cubicBezTo>
                  <a:pt x="1080" y="218"/>
                  <a:pt x="1080" y="218"/>
                  <a:pt x="1080" y="218"/>
                </a:cubicBezTo>
                <a:cubicBezTo>
                  <a:pt x="1080" y="230"/>
                  <a:pt x="1071" y="236"/>
                  <a:pt x="1065" y="236"/>
                </a:cubicBezTo>
                <a:cubicBezTo>
                  <a:pt x="975" y="236"/>
                  <a:pt x="975" y="236"/>
                  <a:pt x="975" y="236"/>
                </a:cubicBezTo>
                <a:cubicBezTo>
                  <a:pt x="965" y="236"/>
                  <a:pt x="956" y="244"/>
                  <a:pt x="956" y="255"/>
                </a:cubicBezTo>
                <a:cubicBezTo>
                  <a:pt x="956" y="337"/>
                  <a:pt x="956" y="337"/>
                  <a:pt x="956" y="337"/>
                </a:cubicBezTo>
                <a:cubicBezTo>
                  <a:pt x="956" y="338"/>
                  <a:pt x="956" y="340"/>
                  <a:pt x="957" y="342"/>
                </a:cubicBezTo>
                <a:cubicBezTo>
                  <a:pt x="959" y="395"/>
                  <a:pt x="1003" y="437"/>
                  <a:pt x="1057" y="437"/>
                </a:cubicBezTo>
                <a:cubicBezTo>
                  <a:pt x="1062" y="437"/>
                  <a:pt x="1067" y="436"/>
                  <a:pt x="1072" y="436"/>
                </a:cubicBezTo>
                <a:cubicBezTo>
                  <a:pt x="1082" y="434"/>
                  <a:pt x="1090" y="440"/>
                  <a:pt x="1091" y="450"/>
                </a:cubicBezTo>
                <a:cubicBezTo>
                  <a:pt x="1098" y="517"/>
                  <a:pt x="1098" y="517"/>
                  <a:pt x="1098" y="517"/>
                </a:cubicBezTo>
                <a:cubicBezTo>
                  <a:pt x="1099" y="526"/>
                  <a:pt x="1093" y="534"/>
                  <a:pt x="1084" y="535"/>
                </a:cubicBezTo>
                <a:cubicBezTo>
                  <a:pt x="1075" y="536"/>
                  <a:pt x="1066" y="537"/>
                  <a:pt x="1057" y="537"/>
                </a:cubicBezTo>
                <a:cubicBezTo>
                  <a:pt x="948" y="537"/>
                  <a:pt x="860" y="450"/>
                  <a:pt x="857" y="342"/>
                </a:cubicBezTo>
                <a:close/>
                <a:moveTo>
                  <a:pt x="1315" y="536"/>
                </a:moveTo>
                <a:cubicBezTo>
                  <a:pt x="1364" y="536"/>
                  <a:pt x="1410" y="518"/>
                  <a:pt x="1445" y="488"/>
                </a:cubicBezTo>
                <a:cubicBezTo>
                  <a:pt x="1464" y="516"/>
                  <a:pt x="1494" y="535"/>
                  <a:pt x="1541" y="536"/>
                </a:cubicBezTo>
                <a:cubicBezTo>
                  <a:pt x="1549" y="536"/>
                  <a:pt x="1592" y="537"/>
                  <a:pt x="1592" y="517"/>
                </a:cubicBezTo>
                <a:cubicBezTo>
                  <a:pt x="1592" y="446"/>
                  <a:pt x="1592" y="446"/>
                  <a:pt x="1592" y="446"/>
                </a:cubicBezTo>
                <a:cubicBezTo>
                  <a:pt x="1592" y="439"/>
                  <a:pt x="1587" y="433"/>
                  <a:pt x="1580" y="433"/>
                </a:cubicBezTo>
                <a:cubicBezTo>
                  <a:pt x="1524" y="433"/>
                  <a:pt x="1515" y="413"/>
                  <a:pt x="1515" y="336"/>
                </a:cubicBezTo>
                <a:cubicBezTo>
                  <a:pt x="1515" y="336"/>
                  <a:pt x="1515" y="336"/>
                  <a:pt x="1515" y="335"/>
                </a:cubicBezTo>
                <a:cubicBezTo>
                  <a:pt x="1515" y="153"/>
                  <a:pt x="1515" y="153"/>
                  <a:pt x="1515" y="153"/>
                </a:cubicBezTo>
                <a:cubicBezTo>
                  <a:pt x="1515" y="147"/>
                  <a:pt x="1510" y="136"/>
                  <a:pt x="1498" y="136"/>
                </a:cubicBezTo>
                <a:cubicBezTo>
                  <a:pt x="1431" y="136"/>
                  <a:pt x="1431" y="136"/>
                  <a:pt x="1431" y="136"/>
                </a:cubicBezTo>
                <a:cubicBezTo>
                  <a:pt x="1422" y="136"/>
                  <a:pt x="1413" y="143"/>
                  <a:pt x="1413" y="153"/>
                </a:cubicBezTo>
                <a:cubicBezTo>
                  <a:pt x="1413" y="161"/>
                  <a:pt x="1413" y="161"/>
                  <a:pt x="1413" y="161"/>
                </a:cubicBezTo>
                <a:cubicBezTo>
                  <a:pt x="1384" y="145"/>
                  <a:pt x="1351" y="135"/>
                  <a:pt x="1315" y="135"/>
                </a:cubicBezTo>
                <a:cubicBezTo>
                  <a:pt x="1204" y="135"/>
                  <a:pt x="1114" y="225"/>
                  <a:pt x="1114" y="336"/>
                </a:cubicBezTo>
                <a:cubicBezTo>
                  <a:pt x="1114" y="446"/>
                  <a:pt x="1204" y="536"/>
                  <a:pt x="1315" y="536"/>
                </a:cubicBezTo>
                <a:close/>
                <a:moveTo>
                  <a:pt x="1315" y="235"/>
                </a:moveTo>
                <a:cubicBezTo>
                  <a:pt x="1370" y="235"/>
                  <a:pt x="1415" y="280"/>
                  <a:pt x="1415" y="336"/>
                </a:cubicBezTo>
                <a:cubicBezTo>
                  <a:pt x="1415" y="391"/>
                  <a:pt x="1370" y="436"/>
                  <a:pt x="1315" y="436"/>
                </a:cubicBezTo>
                <a:cubicBezTo>
                  <a:pt x="1260" y="436"/>
                  <a:pt x="1215" y="391"/>
                  <a:pt x="1215" y="336"/>
                </a:cubicBezTo>
                <a:cubicBezTo>
                  <a:pt x="1215" y="280"/>
                  <a:pt x="1260" y="235"/>
                  <a:pt x="1315" y="2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DC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8613000" y="4646880"/>
            <a:ext cx="318960" cy="318960"/>
          </a:xfrm>
          <a:custGeom>
            <a:avLst/>
            <a:gdLst/>
            <a:ahLst/>
            <a:cxnLst/>
            <a:rect l="l" t="t" r="r" b="b"/>
            <a:pathLst>
              <a:path w="208" h="208">
                <a:moveTo>
                  <a:pt x="104" y="208"/>
                </a:moveTo>
                <a:cubicBezTo>
                  <a:pt x="162" y="208"/>
                  <a:pt x="208" y="161"/>
                  <a:pt x="208" y="104"/>
                </a:cubicBezTo>
                <a:cubicBezTo>
                  <a:pt x="208" y="46"/>
                  <a:pt x="162" y="0"/>
                  <a:pt x="104" y="0"/>
                </a:cubicBezTo>
                <a:cubicBezTo>
                  <a:pt x="47" y="0"/>
                  <a:pt x="0" y="46"/>
                  <a:pt x="0" y="104"/>
                </a:cubicBezTo>
                <a:cubicBezTo>
                  <a:pt x="0" y="161"/>
                  <a:pt x="47" y="208"/>
                  <a:pt x="104" y="208"/>
                </a:cubicBezTo>
                <a:close/>
                <a:moveTo>
                  <a:pt x="104" y="52"/>
                </a:moveTo>
                <a:cubicBezTo>
                  <a:pt x="133" y="52"/>
                  <a:pt x="156" y="75"/>
                  <a:pt x="156" y="104"/>
                </a:cubicBezTo>
                <a:cubicBezTo>
                  <a:pt x="156" y="133"/>
                  <a:pt x="133" y="156"/>
                  <a:pt x="104" y="156"/>
                </a:cubicBezTo>
                <a:cubicBezTo>
                  <a:pt x="75" y="156"/>
                  <a:pt x="52" y="133"/>
                  <a:pt x="52" y="104"/>
                </a:cubicBezTo>
                <a:cubicBezTo>
                  <a:pt x="52" y="75"/>
                  <a:pt x="75" y="52"/>
                  <a:pt x="104" y="52"/>
                </a:cubicBezTo>
                <a:close/>
              </a:path>
            </a:pathLst>
          </a:custGeom>
          <a:solidFill>
            <a:srgbClr val="46B3E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42" name="Picture 6"/>
          <p:cNvPicPr/>
          <p:nvPr/>
        </p:nvPicPr>
        <p:blipFill>
          <a:blip r:embed="rId14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  <p:sp>
        <p:nvSpPr>
          <p:cNvPr id="43" name="CustomShape 2"/>
          <p:cNvSpPr/>
          <p:nvPr/>
        </p:nvSpPr>
        <p:spPr>
          <a:xfrm>
            <a:off x="793440" y="2655000"/>
            <a:ext cx="1867680" cy="623880"/>
          </a:xfrm>
          <a:custGeom>
            <a:avLst/>
            <a:gdLst/>
            <a:ahLst/>
            <a:cxnLst/>
            <a:rect l="l" t="t" r="r" b="b"/>
            <a:pathLst>
              <a:path w="1592" h="537">
                <a:moveTo>
                  <a:pt x="200" y="536"/>
                </a:moveTo>
                <a:cubicBezTo>
                  <a:pt x="311" y="536"/>
                  <a:pt x="400" y="446"/>
                  <a:pt x="400" y="336"/>
                </a:cubicBezTo>
                <a:cubicBezTo>
                  <a:pt x="400" y="225"/>
                  <a:pt x="311" y="135"/>
                  <a:pt x="200" y="135"/>
                </a:cubicBezTo>
                <a:cubicBezTo>
                  <a:pt x="90" y="135"/>
                  <a:pt x="0" y="225"/>
                  <a:pt x="0" y="336"/>
                </a:cubicBezTo>
                <a:cubicBezTo>
                  <a:pt x="0" y="446"/>
                  <a:pt x="90" y="536"/>
                  <a:pt x="200" y="536"/>
                </a:cubicBezTo>
                <a:close/>
                <a:moveTo>
                  <a:pt x="200" y="235"/>
                </a:moveTo>
                <a:cubicBezTo>
                  <a:pt x="256" y="235"/>
                  <a:pt x="300" y="280"/>
                  <a:pt x="300" y="336"/>
                </a:cubicBezTo>
                <a:cubicBezTo>
                  <a:pt x="300" y="391"/>
                  <a:pt x="256" y="436"/>
                  <a:pt x="200" y="436"/>
                </a:cubicBezTo>
                <a:cubicBezTo>
                  <a:pt x="145" y="436"/>
                  <a:pt x="100" y="391"/>
                  <a:pt x="100" y="336"/>
                </a:cubicBezTo>
                <a:cubicBezTo>
                  <a:pt x="100" y="280"/>
                  <a:pt x="145" y="235"/>
                  <a:pt x="200" y="235"/>
                </a:cubicBezTo>
                <a:close/>
                <a:moveTo>
                  <a:pt x="452" y="519"/>
                </a:moveTo>
                <a:cubicBezTo>
                  <a:pt x="452" y="15"/>
                  <a:pt x="452" y="15"/>
                  <a:pt x="452" y="15"/>
                </a:cubicBezTo>
                <a:cubicBezTo>
                  <a:pt x="452" y="9"/>
                  <a:pt x="456" y="0"/>
                  <a:pt x="468" y="0"/>
                </a:cubicBezTo>
                <a:cubicBezTo>
                  <a:pt x="535" y="0"/>
                  <a:pt x="535" y="0"/>
                  <a:pt x="535" y="0"/>
                </a:cubicBezTo>
                <a:cubicBezTo>
                  <a:pt x="542" y="0"/>
                  <a:pt x="552" y="5"/>
                  <a:pt x="552" y="16"/>
                </a:cubicBezTo>
                <a:cubicBezTo>
                  <a:pt x="552" y="244"/>
                  <a:pt x="552" y="244"/>
                  <a:pt x="552" y="244"/>
                </a:cubicBezTo>
                <a:cubicBezTo>
                  <a:pt x="552" y="260"/>
                  <a:pt x="572" y="268"/>
                  <a:pt x="583" y="256"/>
                </a:cubicBezTo>
                <a:cubicBezTo>
                  <a:pt x="623" y="212"/>
                  <a:pt x="689" y="142"/>
                  <a:pt x="689" y="141"/>
                </a:cubicBezTo>
                <a:cubicBezTo>
                  <a:pt x="691" y="140"/>
                  <a:pt x="693" y="138"/>
                  <a:pt x="697" y="137"/>
                </a:cubicBezTo>
                <a:cubicBezTo>
                  <a:pt x="700" y="136"/>
                  <a:pt x="702" y="136"/>
                  <a:pt x="705" y="136"/>
                </a:cubicBezTo>
                <a:cubicBezTo>
                  <a:pt x="787" y="136"/>
                  <a:pt x="787" y="136"/>
                  <a:pt x="787" y="136"/>
                </a:cubicBezTo>
                <a:cubicBezTo>
                  <a:pt x="804" y="136"/>
                  <a:pt x="809" y="155"/>
                  <a:pt x="801" y="164"/>
                </a:cubicBezTo>
                <a:cubicBezTo>
                  <a:pt x="682" y="296"/>
                  <a:pt x="682" y="296"/>
                  <a:pt x="682" y="296"/>
                </a:cubicBezTo>
                <a:cubicBezTo>
                  <a:pt x="663" y="317"/>
                  <a:pt x="661" y="325"/>
                  <a:pt x="678" y="345"/>
                </a:cubicBezTo>
                <a:cubicBezTo>
                  <a:pt x="686" y="353"/>
                  <a:pt x="686" y="353"/>
                  <a:pt x="686" y="353"/>
                </a:cubicBezTo>
                <a:cubicBezTo>
                  <a:pt x="835" y="506"/>
                  <a:pt x="835" y="506"/>
                  <a:pt x="835" y="506"/>
                </a:cubicBezTo>
                <a:cubicBezTo>
                  <a:pt x="843" y="516"/>
                  <a:pt x="838" y="535"/>
                  <a:pt x="822" y="535"/>
                </a:cubicBezTo>
                <a:cubicBezTo>
                  <a:pt x="731" y="535"/>
                  <a:pt x="731" y="535"/>
                  <a:pt x="731" y="535"/>
                </a:cubicBezTo>
                <a:cubicBezTo>
                  <a:pt x="728" y="535"/>
                  <a:pt x="725" y="534"/>
                  <a:pt x="723" y="534"/>
                </a:cubicBezTo>
                <a:cubicBezTo>
                  <a:pt x="718" y="532"/>
                  <a:pt x="717" y="530"/>
                  <a:pt x="716" y="529"/>
                </a:cubicBezTo>
                <a:cubicBezTo>
                  <a:pt x="715" y="529"/>
                  <a:pt x="632" y="441"/>
                  <a:pt x="582" y="390"/>
                </a:cubicBezTo>
                <a:cubicBezTo>
                  <a:pt x="571" y="379"/>
                  <a:pt x="552" y="387"/>
                  <a:pt x="552" y="403"/>
                </a:cubicBezTo>
                <a:cubicBezTo>
                  <a:pt x="552" y="514"/>
                  <a:pt x="552" y="514"/>
                  <a:pt x="552" y="514"/>
                </a:cubicBezTo>
                <a:cubicBezTo>
                  <a:pt x="552" y="519"/>
                  <a:pt x="552" y="519"/>
                  <a:pt x="552" y="519"/>
                </a:cubicBezTo>
                <a:cubicBezTo>
                  <a:pt x="552" y="527"/>
                  <a:pt x="545" y="536"/>
                  <a:pt x="535" y="536"/>
                </a:cubicBezTo>
                <a:cubicBezTo>
                  <a:pt x="468" y="536"/>
                  <a:pt x="468" y="536"/>
                  <a:pt x="468" y="536"/>
                </a:cubicBezTo>
                <a:cubicBezTo>
                  <a:pt x="460" y="536"/>
                  <a:pt x="452" y="531"/>
                  <a:pt x="452" y="519"/>
                </a:cubicBezTo>
                <a:close/>
                <a:moveTo>
                  <a:pt x="857" y="342"/>
                </a:moveTo>
                <a:cubicBezTo>
                  <a:pt x="857" y="340"/>
                  <a:pt x="857" y="16"/>
                  <a:pt x="857" y="16"/>
                </a:cubicBezTo>
                <a:cubicBezTo>
                  <a:pt x="857" y="6"/>
                  <a:pt x="865" y="0"/>
                  <a:pt x="873" y="0"/>
                </a:cubicBezTo>
                <a:cubicBezTo>
                  <a:pt x="940" y="0"/>
                  <a:pt x="940" y="0"/>
                  <a:pt x="940" y="0"/>
                </a:cubicBezTo>
                <a:cubicBezTo>
                  <a:pt x="952" y="0"/>
                  <a:pt x="957" y="10"/>
                  <a:pt x="957" y="16"/>
                </a:cubicBezTo>
                <a:cubicBezTo>
                  <a:pt x="957" y="118"/>
                  <a:pt x="957" y="118"/>
                  <a:pt x="957" y="118"/>
                </a:cubicBezTo>
                <a:cubicBezTo>
                  <a:pt x="957" y="128"/>
                  <a:pt x="966" y="136"/>
                  <a:pt x="976" y="136"/>
                </a:cubicBezTo>
                <a:cubicBezTo>
                  <a:pt x="1066" y="136"/>
                  <a:pt x="1066" y="136"/>
                  <a:pt x="1066" y="136"/>
                </a:cubicBezTo>
                <a:cubicBezTo>
                  <a:pt x="1073" y="136"/>
                  <a:pt x="1080" y="143"/>
                  <a:pt x="1080" y="155"/>
                </a:cubicBezTo>
                <a:cubicBezTo>
                  <a:pt x="1080" y="218"/>
                  <a:pt x="1080" y="218"/>
                  <a:pt x="1080" y="218"/>
                </a:cubicBezTo>
                <a:cubicBezTo>
                  <a:pt x="1080" y="230"/>
                  <a:pt x="1071" y="236"/>
                  <a:pt x="1065" y="236"/>
                </a:cubicBezTo>
                <a:cubicBezTo>
                  <a:pt x="975" y="236"/>
                  <a:pt x="975" y="236"/>
                  <a:pt x="975" y="236"/>
                </a:cubicBezTo>
                <a:cubicBezTo>
                  <a:pt x="965" y="236"/>
                  <a:pt x="956" y="244"/>
                  <a:pt x="956" y="255"/>
                </a:cubicBezTo>
                <a:cubicBezTo>
                  <a:pt x="956" y="337"/>
                  <a:pt x="956" y="337"/>
                  <a:pt x="956" y="337"/>
                </a:cubicBezTo>
                <a:cubicBezTo>
                  <a:pt x="956" y="338"/>
                  <a:pt x="956" y="340"/>
                  <a:pt x="957" y="342"/>
                </a:cubicBezTo>
                <a:cubicBezTo>
                  <a:pt x="959" y="395"/>
                  <a:pt x="1003" y="437"/>
                  <a:pt x="1057" y="437"/>
                </a:cubicBezTo>
                <a:cubicBezTo>
                  <a:pt x="1062" y="437"/>
                  <a:pt x="1067" y="436"/>
                  <a:pt x="1072" y="436"/>
                </a:cubicBezTo>
                <a:cubicBezTo>
                  <a:pt x="1082" y="434"/>
                  <a:pt x="1090" y="440"/>
                  <a:pt x="1091" y="450"/>
                </a:cubicBezTo>
                <a:cubicBezTo>
                  <a:pt x="1098" y="517"/>
                  <a:pt x="1098" y="517"/>
                  <a:pt x="1098" y="517"/>
                </a:cubicBezTo>
                <a:cubicBezTo>
                  <a:pt x="1099" y="526"/>
                  <a:pt x="1093" y="534"/>
                  <a:pt x="1084" y="535"/>
                </a:cubicBezTo>
                <a:cubicBezTo>
                  <a:pt x="1075" y="536"/>
                  <a:pt x="1066" y="537"/>
                  <a:pt x="1057" y="537"/>
                </a:cubicBezTo>
                <a:cubicBezTo>
                  <a:pt x="948" y="537"/>
                  <a:pt x="860" y="450"/>
                  <a:pt x="857" y="342"/>
                </a:cubicBezTo>
                <a:close/>
                <a:moveTo>
                  <a:pt x="1315" y="536"/>
                </a:moveTo>
                <a:cubicBezTo>
                  <a:pt x="1364" y="536"/>
                  <a:pt x="1410" y="518"/>
                  <a:pt x="1445" y="488"/>
                </a:cubicBezTo>
                <a:cubicBezTo>
                  <a:pt x="1464" y="516"/>
                  <a:pt x="1494" y="535"/>
                  <a:pt x="1541" y="536"/>
                </a:cubicBezTo>
                <a:cubicBezTo>
                  <a:pt x="1549" y="536"/>
                  <a:pt x="1592" y="537"/>
                  <a:pt x="1592" y="517"/>
                </a:cubicBezTo>
                <a:cubicBezTo>
                  <a:pt x="1592" y="446"/>
                  <a:pt x="1592" y="446"/>
                  <a:pt x="1592" y="446"/>
                </a:cubicBezTo>
                <a:cubicBezTo>
                  <a:pt x="1592" y="439"/>
                  <a:pt x="1587" y="433"/>
                  <a:pt x="1580" y="433"/>
                </a:cubicBezTo>
                <a:cubicBezTo>
                  <a:pt x="1524" y="433"/>
                  <a:pt x="1515" y="413"/>
                  <a:pt x="1515" y="336"/>
                </a:cubicBezTo>
                <a:cubicBezTo>
                  <a:pt x="1515" y="336"/>
                  <a:pt x="1515" y="336"/>
                  <a:pt x="1515" y="335"/>
                </a:cubicBezTo>
                <a:cubicBezTo>
                  <a:pt x="1515" y="153"/>
                  <a:pt x="1515" y="153"/>
                  <a:pt x="1515" y="153"/>
                </a:cubicBezTo>
                <a:cubicBezTo>
                  <a:pt x="1515" y="147"/>
                  <a:pt x="1510" y="136"/>
                  <a:pt x="1498" y="136"/>
                </a:cubicBezTo>
                <a:cubicBezTo>
                  <a:pt x="1431" y="136"/>
                  <a:pt x="1431" y="136"/>
                  <a:pt x="1431" y="136"/>
                </a:cubicBezTo>
                <a:cubicBezTo>
                  <a:pt x="1422" y="136"/>
                  <a:pt x="1413" y="143"/>
                  <a:pt x="1413" y="153"/>
                </a:cubicBezTo>
                <a:cubicBezTo>
                  <a:pt x="1413" y="161"/>
                  <a:pt x="1413" y="161"/>
                  <a:pt x="1413" y="161"/>
                </a:cubicBezTo>
                <a:cubicBezTo>
                  <a:pt x="1384" y="145"/>
                  <a:pt x="1351" y="135"/>
                  <a:pt x="1315" y="135"/>
                </a:cubicBezTo>
                <a:cubicBezTo>
                  <a:pt x="1204" y="135"/>
                  <a:pt x="1114" y="225"/>
                  <a:pt x="1114" y="336"/>
                </a:cubicBezTo>
                <a:cubicBezTo>
                  <a:pt x="1114" y="446"/>
                  <a:pt x="1204" y="536"/>
                  <a:pt x="1315" y="536"/>
                </a:cubicBezTo>
                <a:close/>
                <a:moveTo>
                  <a:pt x="1315" y="235"/>
                </a:moveTo>
                <a:cubicBezTo>
                  <a:pt x="1370" y="235"/>
                  <a:pt x="1415" y="280"/>
                  <a:pt x="1415" y="336"/>
                </a:cubicBezTo>
                <a:cubicBezTo>
                  <a:pt x="1415" y="391"/>
                  <a:pt x="1370" y="436"/>
                  <a:pt x="1315" y="436"/>
                </a:cubicBezTo>
                <a:cubicBezTo>
                  <a:pt x="1260" y="436"/>
                  <a:pt x="1215" y="391"/>
                  <a:pt x="1215" y="336"/>
                </a:cubicBezTo>
                <a:cubicBezTo>
                  <a:pt x="1215" y="280"/>
                  <a:pt x="1260" y="235"/>
                  <a:pt x="1315" y="2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4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F81B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 hidden="1"/>
          <p:cNvSpPr/>
          <p:nvPr/>
        </p:nvSpPr>
        <p:spPr>
          <a:xfrm>
            <a:off x="8613000" y="4646880"/>
            <a:ext cx="318960" cy="318960"/>
          </a:xfrm>
          <a:custGeom>
            <a:avLst/>
            <a:gdLst/>
            <a:ahLst/>
            <a:cxnLst/>
            <a:rect l="l" t="t" r="r" b="b"/>
            <a:pathLst>
              <a:path w="208" h="208">
                <a:moveTo>
                  <a:pt x="104" y="208"/>
                </a:moveTo>
                <a:cubicBezTo>
                  <a:pt x="162" y="208"/>
                  <a:pt x="208" y="161"/>
                  <a:pt x="208" y="104"/>
                </a:cubicBezTo>
                <a:cubicBezTo>
                  <a:pt x="208" y="46"/>
                  <a:pt x="162" y="0"/>
                  <a:pt x="104" y="0"/>
                </a:cubicBezTo>
                <a:cubicBezTo>
                  <a:pt x="47" y="0"/>
                  <a:pt x="0" y="46"/>
                  <a:pt x="0" y="104"/>
                </a:cubicBezTo>
                <a:cubicBezTo>
                  <a:pt x="0" y="161"/>
                  <a:pt x="47" y="208"/>
                  <a:pt x="104" y="208"/>
                </a:cubicBezTo>
                <a:close/>
                <a:moveTo>
                  <a:pt x="104" y="52"/>
                </a:moveTo>
                <a:cubicBezTo>
                  <a:pt x="133" y="52"/>
                  <a:pt x="156" y="75"/>
                  <a:pt x="156" y="104"/>
                </a:cubicBezTo>
                <a:cubicBezTo>
                  <a:pt x="156" y="133"/>
                  <a:pt x="133" y="156"/>
                  <a:pt x="104" y="156"/>
                </a:cubicBezTo>
                <a:cubicBezTo>
                  <a:pt x="75" y="156"/>
                  <a:pt x="52" y="133"/>
                  <a:pt x="52" y="104"/>
                </a:cubicBezTo>
                <a:cubicBezTo>
                  <a:pt x="52" y="75"/>
                  <a:pt x="75" y="52"/>
                  <a:pt x="104" y="52"/>
                </a:cubicBezTo>
                <a:close/>
              </a:path>
            </a:pathLst>
          </a:custGeom>
          <a:solidFill>
            <a:srgbClr val="C0504D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83" name="Picture 1"/>
          <p:cNvPicPr/>
          <p:nvPr/>
        </p:nvPicPr>
        <p:blipFill>
          <a:blip r:embed="rId14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  <p:grpSp>
        <p:nvGrpSpPr>
          <p:cNvPr id="84" name="Group 2"/>
          <p:cNvGrpSpPr/>
          <p:nvPr/>
        </p:nvGrpSpPr>
        <p:grpSpPr>
          <a:xfrm>
            <a:off x="3304440" y="1886040"/>
            <a:ext cx="2534040" cy="855360"/>
            <a:chOff x="3304440" y="1886040"/>
            <a:chExt cx="2534040" cy="855360"/>
          </a:xfrm>
        </p:grpSpPr>
        <p:sp>
          <p:nvSpPr>
            <p:cNvPr id="85" name="CustomShape 3"/>
            <p:cNvSpPr/>
            <p:nvPr/>
          </p:nvSpPr>
          <p:spPr>
            <a:xfrm>
              <a:off x="3304440" y="2099880"/>
              <a:ext cx="636120" cy="639360"/>
            </a:xfrm>
            <a:custGeom>
              <a:avLst/>
              <a:gdLst/>
              <a:ahLst/>
              <a:cxnLst/>
              <a:rect l="l" t="t" r="r" b="b"/>
              <a:pathLst>
                <a:path w="400" h="401">
                  <a:moveTo>
                    <a:pt x="200" y="0"/>
                  </a:moveTo>
                  <a:cubicBezTo>
                    <a:pt x="90" y="0"/>
                    <a:pt x="0" y="90"/>
                    <a:pt x="0" y="201"/>
                  </a:cubicBezTo>
                  <a:cubicBezTo>
                    <a:pt x="0" y="311"/>
                    <a:pt x="90" y="401"/>
                    <a:pt x="200" y="401"/>
                  </a:cubicBezTo>
                  <a:cubicBezTo>
                    <a:pt x="311" y="401"/>
                    <a:pt x="400" y="311"/>
                    <a:pt x="400" y="201"/>
                  </a:cubicBezTo>
                  <a:cubicBezTo>
                    <a:pt x="400" y="90"/>
                    <a:pt x="311" y="0"/>
                    <a:pt x="200" y="0"/>
                  </a:cubicBezTo>
                  <a:close/>
                  <a:moveTo>
                    <a:pt x="200" y="301"/>
                  </a:moveTo>
                  <a:cubicBezTo>
                    <a:pt x="145" y="301"/>
                    <a:pt x="100" y="256"/>
                    <a:pt x="100" y="201"/>
                  </a:cubicBezTo>
                  <a:cubicBezTo>
                    <a:pt x="100" y="145"/>
                    <a:pt x="145" y="100"/>
                    <a:pt x="200" y="100"/>
                  </a:cubicBezTo>
                  <a:cubicBezTo>
                    <a:pt x="256" y="100"/>
                    <a:pt x="300" y="145"/>
                    <a:pt x="300" y="201"/>
                  </a:cubicBezTo>
                  <a:cubicBezTo>
                    <a:pt x="300" y="256"/>
                    <a:pt x="256" y="301"/>
                    <a:pt x="200" y="3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6" name="CustomShape 4"/>
            <p:cNvSpPr/>
            <p:nvPr/>
          </p:nvSpPr>
          <p:spPr>
            <a:xfrm>
              <a:off x="4020840" y="1886040"/>
              <a:ext cx="624600" cy="852120"/>
            </a:xfrm>
            <a:custGeom>
              <a:avLst/>
              <a:gdLst/>
              <a:ahLst/>
              <a:cxnLst/>
              <a:rect l="l" t="t" r="r" b="b"/>
              <a:pathLst>
                <a:path w="393" h="534">
                  <a:moveTo>
                    <a:pt x="102" y="402"/>
                  </a:moveTo>
                  <a:cubicBezTo>
                    <a:pt x="102" y="386"/>
                    <a:pt x="121" y="378"/>
                    <a:pt x="132" y="389"/>
                  </a:cubicBezTo>
                  <a:cubicBezTo>
                    <a:pt x="182" y="440"/>
                    <a:pt x="265" y="528"/>
                    <a:pt x="266" y="528"/>
                  </a:cubicBezTo>
                  <a:cubicBezTo>
                    <a:pt x="267" y="529"/>
                    <a:pt x="268" y="531"/>
                    <a:pt x="273" y="533"/>
                  </a:cubicBezTo>
                  <a:cubicBezTo>
                    <a:pt x="275" y="533"/>
                    <a:pt x="278" y="534"/>
                    <a:pt x="281" y="534"/>
                  </a:cubicBezTo>
                  <a:cubicBezTo>
                    <a:pt x="372" y="534"/>
                    <a:pt x="372" y="534"/>
                    <a:pt x="372" y="534"/>
                  </a:cubicBezTo>
                  <a:cubicBezTo>
                    <a:pt x="388" y="534"/>
                    <a:pt x="393" y="515"/>
                    <a:pt x="385" y="505"/>
                  </a:cubicBezTo>
                  <a:cubicBezTo>
                    <a:pt x="236" y="352"/>
                    <a:pt x="236" y="352"/>
                    <a:pt x="236" y="352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211" y="324"/>
                    <a:pt x="213" y="316"/>
                    <a:pt x="232" y="295"/>
                  </a:cubicBezTo>
                  <a:cubicBezTo>
                    <a:pt x="351" y="163"/>
                    <a:pt x="351" y="163"/>
                    <a:pt x="351" y="163"/>
                  </a:cubicBezTo>
                  <a:cubicBezTo>
                    <a:pt x="359" y="153"/>
                    <a:pt x="354" y="135"/>
                    <a:pt x="337" y="135"/>
                  </a:cubicBezTo>
                  <a:cubicBezTo>
                    <a:pt x="255" y="135"/>
                    <a:pt x="255" y="135"/>
                    <a:pt x="255" y="135"/>
                  </a:cubicBezTo>
                  <a:cubicBezTo>
                    <a:pt x="252" y="135"/>
                    <a:pt x="250" y="135"/>
                    <a:pt x="247" y="136"/>
                  </a:cubicBezTo>
                  <a:cubicBezTo>
                    <a:pt x="243" y="137"/>
                    <a:pt x="241" y="139"/>
                    <a:pt x="239" y="140"/>
                  </a:cubicBezTo>
                  <a:cubicBezTo>
                    <a:pt x="239" y="141"/>
                    <a:pt x="173" y="211"/>
                    <a:pt x="133" y="255"/>
                  </a:cubicBezTo>
                  <a:cubicBezTo>
                    <a:pt x="122" y="267"/>
                    <a:pt x="102" y="259"/>
                    <a:pt x="102" y="243"/>
                  </a:cubicBezTo>
                  <a:cubicBezTo>
                    <a:pt x="102" y="16"/>
                    <a:pt x="102" y="16"/>
                    <a:pt x="102" y="16"/>
                  </a:cubicBezTo>
                  <a:cubicBezTo>
                    <a:pt x="102" y="4"/>
                    <a:pt x="92" y="0"/>
                    <a:pt x="8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6" y="0"/>
                    <a:pt x="0" y="8"/>
                    <a:pt x="0" y="14"/>
                  </a:cubicBezTo>
                  <a:cubicBezTo>
                    <a:pt x="0" y="518"/>
                    <a:pt x="0" y="518"/>
                    <a:pt x="0" y="518"/>
                  </a:cubicBezTo>
                  <a:cubicBezTo>
                    <a:pt x="0" y="530"/>
                    <a:pt x="10" y="533"/>
                    <a:pt x="18" y="533"/>
                  </a:cubicBezTo>
                  <a:cubicBezTo>
                    <a:pt x="85" y="533"/>
                    <a:pt x="85" y="533"/>
                    <a:pt x="85" y="533"/>
                  </a:cubicBezTo>
                  <a:cubicBezTo>
                    <a:pt x="95" y="533"/>
                    <a:pt x="102" y="526"/>
                    <a:pt x="102" y="518"/>
                  </a:cubicBezTo>
                  <a:cubicBezTo>
                    <a:pt x="102" y="513"/>
                    <a:pt x="102" y="513"/>
                    <a:pt x="102" y="513"/>
                  </a:cubicBezTo>
                  <a:lnTo>
                    <a:pt x="102" y="4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7" name="CustomShape 5"/>
            <p:cNvSpPr/>
            <p:nvPr/>
          </p:nvSpPr>
          <p:spPr>
            <a:xfrm>
              <a:off x="4668840" y="1886040"/>
              <a:ext cx="384480" cy="855360"/>
            </a:xfrm>
            <a:custGeom>
              <a:avLst/>
              <a:gdLst/>
              <a:ahLst/>
              <a:cxnLst/>
              <a:rect l="l" t="t" r="r" b="b"/>
              <a:pathLst>
                <a:path w="242" h="536">
                  <a:moveTo>
                    <a:pt x="241" y="516"/>
                  </a:moveTo>
                  <a:cubicBezTo>
                    <a:pt x="234" y="449"/>
                    <a:pt x="234" y="449"/>
                    <a:pt x="234" y="449"/>
                  </a:cubicBezTo>
                  <a:cubicBezTo>
                    <a:pt x="233" y="439"/>
                    <a:pt x="225" y="433"/>
                    <a:pt x="215" y="435"/>
                  </a:cubicBezTo>
                  <a:cubicBezTo>
                    <a:pt x="210" y="435"/>
                    <a:pt x="205" y="436"/>
                    <a:pt x="200" y="436"/>
                  </a:cubicBezTo>
                  <a:cubicBezTo>
                    <a:pt x="146" y="436"/>
                    <a:pt x="103" y="394"/>
                    <a:pt x="100" y="341"/>
                  </a:cubicBezTo>
                  <a:cubicBezTo>
                    <a:pt x="100" y="339"/>
                    <a:pt x="100" y="337"/>
                    <a:pt x="100" y="336"/>
                  </a:cubicBezTo>
                  <a:cubicBezTo>
                    <a:pt x="100" y="254"/>
                    <a:pt x="100" y="254"/>
                    <a:pt x="100" y="254"/>
                  </a:cubicBezTo>
                  <a:cubicBezTo>
                    <a:pt x="100" y="243"/>
                    <a:pt x="108" y="235"/>
                    <a:pt x="119" y="235"/>
                  </a:cubicBezTo>
                  <a:cubicBezTo>
                    <a:pt x="209" y="235"/>
                    <a:pt x="209" y="235"/>
                    <a:pt x="209" y="235"/>
                  </a:cubicBezTo>
                  <a:cubicBezTo>
                    <a:pt x="215" y="235"/>
                    <a:pt x="224" y="229"/>
                    <a:pt x="224" y="217"/>
                  </a:cubicBezTo>
                  <a:cubicBezTo>
                    <a:pt x="224" y="154"/>
                    <a:pt x="224" y="154"/>
                    <a:pt x="224" y="154"/>
                  </a:cubicBezTo>
                  <a:cubicBezTo>
                    <a:pt x="224" y="142"/>
                    <a:pt x="216" y="135"/>
                    <a:pt x="209" y="135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09" y="135"/>
                    <a:pt x="100" y="127"/>
                    <a:pt x="100" y="117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0" y="9"/>
                    <a:pt x="95" y="0"/>
                    <a:pt x="8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0" y="5"/>
                    <a:pt x="0" y="15"/>
                  </a:cubicBezTo>
                  <a:cubicBezTo>
                    <a:pt x="0" y="15"/>
                    <a:pt x="0" y="339"/>
                    <a:pt x="0" y="341"/>
                  </a:cubicBezTo>
                  <a:cubicBezTo>
                    <a:pt x="3" y="449"/>
                    <a:pt x="91" y="536"/>
                    <a:pt x="200" y="536"/>
                  </a:cubicBezTo>
                  <a:cubicBezTo>
                    <a:pt x="209" y="536"/>
                    <a:pt x="218" y="535"/>
                    <a:pt x="227" y="534"/>
                  </a:cubicBezTo>
                  <a:cubicBezTo>
                    <a:pt x="236" y="533"/>
                    <a:pt x="242" y="525"/>
                    <a:pt x="241" y="5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88" name="CustomShape 6"/>
            <p:cNvSpPr/>
            <p:nvPr/>
          </p:nvSpPr>
          <p:spPr>
            <a:xfrm>
              <a:off x="5077800" y="2099880"/>
              <a:ext cx="760680" cy="641520"/>
            </a:xfrm>
            <a:custGeom>
              <a:avLst/>
              <a:gdLst/>
              <a:ahLst/>
              <a:cxnLst/>
              <a:rect l="l" t="t" r="r" b="b"/>
              <a:pathLst>
                <a:path w="478" h="402">
                  <a:moveTo>
                    <a:pt x="466" y="298"/>
                  </a:moveTo>
                  <a:cubicBezTo>
                    <a:pt x="410" y="298"/>
                    <a:pt x="401" y="278"/>
                    <a:pt x="401" y="201"/>
                  </a:cubicBezTo>
                  <a:cubicBezTo>
                    <a:pt x="401" y="201"/>
                    <a:pt x="401" y="201"/>
                    <a:pt x="401" y="200"/>
                  </a:cubicBezTo>
                  <a:cubicBezTo>
                    <a:pt x="401" y="18"/>
                    <a:pt x="401" y="18"/>
                    <a:pt x="401" y="18"/>
                  </a:cubicBezTo>
                  <a:cubicBezTo>
                    <a:pt x="401" y="12"/>
                    <a:pt x="396" y="1"/>
                    <a:pt x="384" y="1"/>
                  </a:cubicBezTo>
                  <a:cubicBezTo>
                    <a:pt x="317" y="1"/>
                    <a:pt x="317" y="1"/>
                    <a:pt x="317" y="1"/>
                  </a:cubicBezTo>
                  <a:cubicBezTo>
                    <a:pt x="308" y="1"/>
                    <a:pt x="299" y="8"/>
                    <a:pt x="299" y="18"/>
                  </a:cubicBezTo>
                  <a:cubicBezTo>
                    <a:pt x="299" y="26"/>
                    <a:pt x="299" y="26"/>
                    <a:pt x="299" y="26"/>
                  </a:cubicBezTo>
                  <a:cubicBezTo>
                    <a:pt x="270" y="10"/>
                    <a:pt x="237" y="0"/>
                    <a:pt x="201" y="0"/>
                  </a:cubicBezTo>
                  <a:cubicBezTo>
                    <a:pt x="90" y="0"/>
                    <a:pt x="0" y="90"/>
                    <a:pt x="0" y="201"/>
                  </a:cubicBezTo>
                  <a:cubicBezTo>
                    <a:pt x="0" y="311"/>
                    <a:pt x="90" y="401"/>
                    <a:pt x="201" y="401"/>
                  </a:cubicBezTo>
                  <a:cubicBezTo>
                    <a:pt x="250" y="401"/>
                    <a:pt x="296" y="383"/>
                    <a:pt x="331" y="353"/>
                  </a:cubicBezTo>
                  <a:cubicBezTo>
                    <a:pt x="350" y="381"/>
                    <a:pt x="380" y="400"/>
                    <a:pt x="427" y="401"/>
                  </a:cubicBezTo>
                  <a:cubicBezTo>
                    <a:pt x="435" y="401"/>
                    <a:pt x="478" y="402"/>
                    <a:pt x="478" y="382"/>
                  </a:cubicBezTo>
                  <a:cubicBezTo>
                    <a:pt x="478" y="311"/>
                    <a:pt x="478" y="311"/>
                    <a:pt x="478" y="311"/>
                  </a:cubicBezTo>
                  <a:cubicBezTo>
                    <a:pt x="478" y="304"/>
                    <a:pt x="473" y="298"/>
                    <a:pt x="466" y="298"/>
                  </a:cubicBezTo>
                  <a:close/>
                  <a:moveTo>
                    <a:pt x="201" y="301"/>
                  </a:moveTo>
                  <a:cubicBezTo>
                    <a:pt x="146" y="301"/>
                    <a:pt x="101" y="256"/>
                    <a:pt x="101" y="201"/>
                  </a:cubicBezTo>
                  <a:cubicBezTo>
                    <a:pt x="101" y="145"/>
                    <a:pt x="146" y="100"/>
                    <a:pt x="201" y="100"/>
                  </a:cubicBezTo>
                  <a:cubicBezTo>
                    <a:pt x="256" y="100"/>
                    <a:pt x="301" y="145"/>
                    <a:pt x="301" y="201"/>
                  </a:cubicBezTo>
                  <a:cubicBezTo>
                    <a:pt x="301" y="256"/>
                    <a:pt x="256" y="301"/>
                    <a:pt x="201" y="3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grpSp>
        <p:nvGrpSpPr>
          <p:cNvPr id="89" name="Group 7"/>
          <p:cNvGrpSpPr/>
          <p:nvPr/>
        </p:nvGrpSpPr>
        <p:grpSpPr>
          <a:xfrm>
            <a:off x="152280" y="206280"/>
            <a:ext cx="8766000" cy="4822560"/>
            <a:chOff x="152280" y="206280"/>
            <a:chExt cx="8766000" cy="4822560"/>
          </a:xfrm>
        </p:grpSpPr>
        <p:sp>
          <p:nvSpPr>
            <p:cNvPr id="90" name="CustomShape 8"/>
            <p:cNvSpPr/>
            <p:nvPr/>
          </p:nvSpPr>
          <p:spPr>
            <a:xfrm>
              <a:off x="6473520" y="1194480"/>
              <a:ext cx="88344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46"/>
                    <a:pt x="162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1" name="CustomShape 9"/>
            <p:cNvSpPr/>
            <p:nvPr/>
          </p:nvSpPr>
          <p:spPr>
            <a:xfrm>
              <a:off x="2259360" y="1194480"/>
              <a:ext cx="88344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1"/>
                    <a:pt x="208" y="104"/>
                  </a:cubicBezTo>
                  <a:cubicBezTo>
                    <a:pt x="208" y="46"/>
                    <a:pt x="161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2" name="CustomShape 10"/>
            <p:cNvSpPr/>
            <p:nvPr/>
          </p:nvSpPr>
          <p:spPr>
            <a:xfrm>
              <a:off x="8034840" y="2175840"/>
              <a:ext cx="88344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2"/>
                    <a:pt x="208" y="104"/>
                  </a:cubicBezTo>
                  <a:cubicBezTo>
                    <a:pt x="208" y="47"/>
                    <a:pt x="161" y="0"/>
                    <a:pt x="104" y="0"/>
                  </a:cubicBezTo>
                  <a:cubicBezTo>
                    <a:pt x="46" y="0"/>
                    <a:pt x="0" y="47"/>
                    <a:pt x="0" y="104"/>
                  </a:cubicBezTo>
                  <a:cubicBezTo>
                    <a:pt x="0" y="162"/>
                    <a:pt x="46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2" y="52"/>
                    <a:pt x="156" y="76"/>
                    <a:pt x="156" y="104"/>
                  </a:cubicBezTo>
                  <a:cubicBezTo>
                    <a:pt x="156" y="133"/>
                    <a:pt x="132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6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3" name="CustomShape 11"/>
            <p:cNvSpPr/>
            <p:nvPr/>
          </p:nvSpPr>
          <p:spPr>
            <a:xfrm>
              <a:off x="654840" y="217584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6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6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4" name="CustomShape 12"/>
            <p:cNvSpPr/>
            <p:nvPr/>
          </p:nvSpPr>
          <p:spPr>
            <a:xfrm>
              <a:off x="7525440" y="316080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46"/>
                    <a:pt x="162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2"/>
                    <a:pt x="133" y="156"/>
                    <a:pt x="104" y="156"/>
                  </a:cubicBezTo>
                  <a:cubicBezTo>
                    <a:pt x="76" y="156"/>
                    <a:pt x="52" y="132"/>
                    <a:pt x="52" y="104"/>
                  </a:cubicBezTo>
                  <a:cubicBezTo>
                    <a:pt x="52" y="75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5" name="CustomShape 13"/>
            <p:cNvSpPr/>
            <p:nvPr/>
          </p:nvSpPr>
          <p:spPr>
            <a:xfrm>
              <a:off x="6473520" y="3160800"/>
              <a:ext cx="88344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46"/>
                    <a:pt x="162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2"/>
                    <a:pt x="133" y="156"/>
                    <a:pt x="104" y="156"/>
                  </a:cubicBezTo>
                  <a:cubicBezTo>
                    <a:pt x="75" y="156"/>
                    <a:pt x="52" y="132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6" name="CustomShape 14"/>
            <p:cNvSpPr/>
            <p:nvPr/>
          </p:nvSpPr>
          <p:spPr>
            <a:xfrm>
              <a:off x="152280" y="3160800"/>
              <a:ext cx="88344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1"/>
                    <a:pt x="208" y="104"/>
                  </a:cubicBezTo>
                  <a:cubicBezTo>
                    <a:pt x="208" y="46"/>
                    <a:pt x="161" y="0"/>
                    <a:pt x="104" y="0"/>
                  </a:cubicBezTo>
                  <a:cubicBezTo>
                    <a:pt x="46" y="0"/>
                    <a:pt x="0" y="46"/>
                    <a:pt x="0" y="104"/>
                  </a:cubicBezTo>
                  <a:cubicBezTo>
                    <a:pt x="0" y="161"/>
                    <a:pt x="46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2"/>
                    <a:pt x="133" y="156"/>
                    <a:pt x="104" y="156"/>
                  </a:cubicBezTo>
                  <a:cubicBezTo>
                    <a:pt x="75" y="156"/>
                    <a:pt x="52" y="132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7" name="CustomShape 15"/>
            <p:cNvSpPr/>
            <p:nvPr/>
          </p:nvSpPr>
          <p:spPr>
            <a:xfrm>
              <a:off x="8034840" y="4142160"/>
              <a:ext cx="88344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2"/>
                    <a:pt x="208" y="104"/>
                  </a:cubicBezTo>
                  <a:cubicBezTo>
                    <a:pt x="208" y="47"/>
                    <a:pt x="161" y="0"/>
                    <a:pt x="104" y="0"/>
                  </a:cubicBezTo>
                  <a:cubicBezTo>
                    <a:pt x="46" y="0"/>
                    <a:pt x="0" y="47"/>
                    <a:pt x="0" y="104"/>
                  </a:cubicBezTo>
                  <a:cubicBezTo>
                    <a:pt x="0" y="162"/>
                    <a:pt x="46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2" y="52"/>
                    <a:pt x="156" y="75"/>
                    <a:pt x="156" y="104"/>
                  </a:cubicBezTo>
                  <a:cubicBezTo>
                    <a:pt x="156" y="133"/>
                    <a:pt x="132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8" name="CustomShape 16"/>
            <p:cNvSpPr/>
            <p:nvPr/>
          </p:nvSpPr>
          <p:spPr>
            <a:xfrm>
              <a:off x="5920920" y="414216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5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99" name="CustomShape 17"/>
            <p:cNvSpPr/>
            <p:nvPr/>
          </p:nvSpPr>
          <p:spPr>
            <a:xfrm>
              <a:off x="3813840" y="414216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5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0" name="CustomShape 18"/>
            <p:cNvSpPr/>
            <p:nvPr/>
          </p:nvSpPr>
          <p:spPr>
            <a:xfrm>
              <a:off x="1706760" y="414216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5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1" name="CustomShape 19"/>
            <p:cNvSpPr/>
            <p:nvPr/>
          </p:nvSpPr>
          <p:spPr>
            <a:xfrm>
              <a:off x="654840" y="414216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2" name="CustomShape 20"/>
            <p:cNvSpPr/>
            <p:nvPr/>
          </p:nvSpPr>
          <p:spPr>
            <a:xfrm>
              <a:off x="6979320" y="20628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2"/>
                    <a:pt x="208" y="104"/>
                  </a:cubicBezTo>
                  <a:cubicBezTo>
                    <a:pt x="208" y="47"/>
                    <a:pt x="161" y="0"/>
                    <a:pt x="104" y="0"/>
                  </a:cubicBezTo>
                  <a:cubicBezTo>
                    <a:pt x="46" y="0"/>
                    <a:pt x="0" y="47"/>
                    <a:pt x="0" y="104"/>
                  </a:cubicBezTo>
                  <a:cubicBezTo>
                    <a:pt x="0" y="162"/>
                    <a:pt x="46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2" y="52"/>
                    <a:pt x="156" y="76"/>
                    <a:pt x="156" y="104"/>
                  </a:cubicBezTo>
                  <a:cubicBezTo>
                    <a:pt x="156" y="133"/>
                    <a:pt x="132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6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3" name="CustomShape 21"/>
            <p:cNvSpPr/>
            <p:nvPr/>
          </p:nvSpPr>
          <p:spPr>
            <a:xfrm>
              <a:off x="4869000" y="20628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6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6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4" name="CustomShape 22"/>
            <p:cNvSpPr/>
            <p:nvPr/>
          </p:nvSpPr>
          <p:spPr>
            <a:xfrm>
              <a:off x="2761920" y="20628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6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6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  <p:sp>
          <p:nvSpPr>
            <p:cNvPr id="105" name="CustomShape 23"/>
            <p:cNvSpPr/>
            <p:nvPr/>
          </p:nvSpPr>
          <p:spPr>
            <a:xfrm>
              <a:off x="654840" y="206280"/>
              <a:ext cx="886680" cy="886680"/>
            </a:xfrm>
            <a:custGeom>
              <a:avLst/>
              <a:gdLst/>
              <a:ahLst/>
              <a:cxn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6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6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/>
          </p:style>
        </p:sp>
      </p:grpSp>
      <p:sp>
        <p:nvSpPr>
          <p:cNvPr id="106" name="PlaceHolder 2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44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107" name="PlaceHolder 2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793440" y="3950640"/>
            <a:ext cx="6581520" cy="379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/>
          <a:lstStyle/>
          <a:p>
            <a:pPr>
              <a:lnSpc>
                <a:spcPct val="90000"/>
              </a:lnSpc>
              <a:spcBef>
                <a:spcPts val="601"/>
              </a:spcBef>
            </a:pPr>
            <a:r>
              <a:rPr lang="en-US" sz="2400" b="0" strike="noStrike" spc="-1">
                <a:solidFill>
                  <a:srgbClr val="F9F7F6"/>
                </a:solidFill>
                <a:latin typeface="Proxima Nova Semibold"/>
                <a:ea typeface="DejaVu Sans"/>
              </a:rPr>
              <a:t>Lee Brandt | Developer and Then Some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2287440" y="261000"/>
            <a:ext cx="6581520" cy="927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/>
          <a:lstStyle/>
          <a:p>
            <a:pPr algn="r">
              <a:lnSpc>
                <a:spcPct val="90000"/>
              </a:lnSpc>
            </a:pPr>
            <a:r>
              <a:rPr lang="en-US" sz="3409" b="0" strike="noStrike" spc="-1">
                <a:solidFill>
                  <a:srgbClr val="FFFFFF"/>
                </a:solidFill>
                <a:latin typeface="Proxima Nova Light"/>
                <a:ea typeface="DejaVu Sans"/>
              </a:rPr>
              <a:t>Things I’ve Learned</a:t>
            </a:r>
            <a:br/>
            <a:r>
              <a:rPr lang="en-US" sz="3409" b="0" strike="noStrike" spc="-1">
                <a:solidFill>
                  <a:srgbClr val="FFFFFF"/>
                </a:solidFill>
                <a:latin typeface="Proxima Nova Light"/>
                <a:ea typeface="DejaVu Sans"/>
              </a:rPr>
              <a:t> From Developers I Admire</a:t>
            </a:r>
            <a:endParaRPr lang="en-US" sz="3409" b="0" strike="noStrike" spc="-1"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793440" y="4363200"/>
            <a:ext cx="6581520" cy="290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90000"/>
              </a:lnSpc>
              <a:spcBef>
                <a:spcPts val="601"/>
              </a:spcBef>
            </a:pPr>
            <a:r>
              <a:rPr lang="en-US" sz="1400" b="0" strike="noStrike" spc="-1">
                <a:solidFill>
                  <a:srgbClr val="FFFFFF"/>
                </a:solidFill>
                <a:latin typeface="Proxima Nova"/>
                <a:ea typeface="DejaVu Sans"/>
              </a:rPr>
              <a:t>Beer</a:t>
            </a:r>
            <a:endParaRPr lang="en-US" sz="14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Picture 167"/>
          <p:cNvPicPr/>
          <p:nvPr/>
        </p:nvPicPr>
        <p:blipFill>
          <a:blip r:embed="rId2"/>
          <a:stretch/>
        </p:blipFill>
        <p:spPr>
          <a:xfrm>
            <a:off x="0" y="13680"/>
            <a:ext cx="9185400" cy="6123240"/>
          </a:xfrm>
          <a:prstGeom prst="rect">
            <a:avLst/>
          </a:prstGeom>
          <a:ln>
            <a:noFill/>
          </a:ln>
        </p:spPr>
      </p:pic>
      <p:sp>
        <p:nvSpPr>
          <p:cNvPr id="169" name="CustomShape 1"/>
          <p:cNvSpPr/>
          <p:nvPr/>
        </p:nvSpPr>
        <p:spPr>
          <a:xfrm>
            <a:off x="302400" y="130320"/>
            <a:ext cx="8598600" cy="518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Arial"/>
                <a:ea typeface="DejaVu Sans"/>
              </a:rPr>
              <a:t>The User Interface IS the Application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Picture 169"/>
          <p:cNvPicPr/>
          <p:nvPr/>
        </p:nvPicPr>
        <p:blipFill>
          <a:blip r:embed="rId2"/>
          <a:stretch/>
        </p:blipFill>
        <p:spPr>
          <a:xfrm>
            <a:off x="0" y="-966960"/>
            <a:ext cx="9185400" cy="6123240"/>
          </a:xfrm>
          <a:prstGeom prst="rect">
            <a:avLst/>
          </a:prstGeom>
          <a:ln>
            <a:noFill/>
          </a:ln>
        </p:spPr>
      </p:pic>
      <p:sp>
        <p:nvSpPr>
          <p:cNvPr id="171" name="CustomShape 1"/>
          <p:cNvSpPr/>
          <p:nvPr/>
        </p:nvSpPr>
        <p:spPr>
          <a:xfrm>
            <a:off x="3373920" y="3832560"/>
            <a:ext cx="5509440" cy="94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latin typeface="Arial"/>
                <a:ea typeface="DejaVu Sans"/>
              </a:rPr>
              <a:t>Friends don’t let friends </a:t>
            </a:r>
            <a:endParaRPr lang="en-US" sz="3600" b="0" strike="noStrike" spc="-1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latin typeface="Arial"/>
                <a:ea typeface="DejaVu Sans"/>
              </a:rPr>
              <a:t>right-click publish.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171"/>
          <p:cNvPicPr/>
          <p:nvPr/>
        </p:nvPicPr>
        <p:blipFill>
          <a:blip r:embed="rId2"/>
          <a:stretch/>
        </p:blipFill>
        <p:spPr>
          <a:xfrm>
            <a:off x="0" y="-2520"/>
            <a:ext cx="9297720" cy="6210720"/>
          </a:xfrm>
          <a:prstGeom prst="rect">
            <a:avLst/>
          </a:prstGeom>
          <a:ln>
            <a:noFill/>
          </a:ln>
        </p:spPr>
      </p:pic>
      <p:sp>
        <p:nvSpPr>
          <p:cNvPr id="173" name="CustomShape 1"/>
          <p:cNvSpPr/>
          <p:nvPr/>
        </p:nvSpPr>
        <p:spPr>
          <a:xfrm>
            <a:off x="526320" y="4026960"/>
            <a:ext cx="4109400" cy="5972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latin typeface="Arial"/>
                <a:ea typeface="DejaVu Sans"/>
              </a:rPr>
              <a:t>Developer Fame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Picture 173"/>
          <p:cNvPicPr/>
          <p:nvPr/>
        </p:nvPicPr>
        <p:blipFill>
          <a:blip r:embed="rId2"/>
          <a:stretch/>
        </p:blipFill>
        <p:spPr>
          <a:xfrm>
            <a:off x="0" y="-1999440"/>
            <a:ext cx="9163800" cy="7155720"/>
          </a:xfrm>
          <a:prstGeom prst="rect">
            <a:avLst/>
          </a:prstGeom>
          <a:ln>
            <a:noFill/>
          </a:ln>
        </p:spPr>
      </p:pic>
      <p:sp>
        <p:nvSpPr>
          <p:cNvPr id="175" name="CustomShape 1"/>
          <p:cNvSpPr/>
          <p:nvPr/>
        </p:nvSpPr>
        <p:spPr>
          <a:xfrm>
            <a:off x="104273" y="4251600"/>
            <a:ext cx="8927431" cy="565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4000" b="1" strike="noStrike" spc="-1" dirty="0">
                <a:solidFill>
                  <a:srgbClr val="000000"/>
                </a:solidFill>
                <a:latin typeface="Arial"/>
                <a:ea typeface="DejaVu Sans"/>
              </a:rPr>
              <a:t>Eat the Frog</a:t>
            </a:r>
            <a:endParaRPr lang="en-US" sz="40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952560" y="3181320"/>
            <a:ext cx="7237800" cy="535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0" bIns="45000"/>
          <a:lstStyle/>
          <a:p>
            <a:pPr algn="ctr">
              <a:lnSpc>
                <a:spcPct val="90000"/>
              </a:lnSpc>
              <a:spcBef>
                <a:spcPts val="601"/>
              </a:spcBef>
            </a:pPr>
            <a:r>
              <a:rPr lang="en-US" sz="2800" b="0" strike="noStrike" spc="-1">
                <a:solidFill>
                  <a:srgbClr val="F9F7F6"/>
                </a:solidFill>
                <a:latin typeface="Calibri"/>
                <a:ea typeface="DejaVu Sans"/>
              </a:rPr>
              <a:t>Thank You</a:t>
            </a:r>
            <a:endParaRPr lang="en-US" sz="2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-13680" y="-349200"/>
            <a:ext cx="9173880" cy="6115680"/>
          </a:xfrm>
          <a:prstGeom prst="rect">
            <a:avLst/>
          </a:prstGeom>
          <a:blipFill rotWithShape="0">
            <a:blip r:embed="rId2"/>
            <a:stretch>
              <a:fillRect/>
            </a:stretch>
          </a:blipFill>
          <a:ln>
            <a:noFill/>
          </a:ln>
        </p:spPr>
        <p:txBody>
          <a:bodyPr lIns="90000" tIns="45000" rIns="90000" bIns="45000" anchor="ctr"/>
          <a:lstStyle/>
          <a:p>
            <a:pPr algn="ctr"/>
            <a:r>
              <a:rPr lang="en-US" sz="3600" b="1" strike="noStrike" spc="-1">
                <a:solidFill>
                  <a:srgbClr val="FFFFFF"/>
                </a:solidFill>
                <a:latin typeface="Arial"/>
              </a:rPr>
              <a:t>Who IS this guy?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Picture 153"/>
          <p:cNvPicPr/>
          <p:nvPr/>
        </p:nvPicPr>
        <p:blipFill>
          <a:blip r:embed="rId2"/>
          <a:stretch/>
        </p:blipFill>
        <p:spPr>
          <a:xfrm>
            <a:off x="0" y="5400"/>
            <a:ext cx="9164880" cy="6275160"/>
          </a:xfrm>
          <a:prstGeom prst="rect">
            <a:avLst/>
          </a:prstGeom>
          <a:ln>
            <a:noFill/>
          </a:ln>
        </p:spPr>
      </p:pic>
      <p:sp>
        <p:nvSpPr>
          <p:cNvPr id="155" name="CustomShape 1"/>
          <p:cNvSpPr/>
          <p:nvPr/>
        </p:nvSpPr>
        <p:spPr>
          <a:xfrm>
            <a:off x="89640" y="4289400"/>
            <a:ext cx="6070320" cy="733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latin typeface="Arial"/>
                <a:ea typeface="DejaVu Sans"/>
              </a:rPr>
              <a:t>Change Where You Work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Picture 155"/>
          <p:cNvPicPr/>
          <p:nvPr/>
        </p:nvPicPr>
        <p:blipFill>
          <a:blip r:embed="rId2"/>
          <a:stretch/>
        </p:blipFill>
        <p:spPr>
          <a:xfrm>
            <a:off x="-23040" y="2160"/>
            <a:ext cx="9186120" cy="6123600"/>
          </a:xfrm>
          <a:prstGeom prst="rect">
            <a:avLst/>
          </a:prstGeom>
          <a:ln>
            <a:noFill/>
          </a:ln>
        </p:spPr>
      </p:pic>
      <p:sp>
        <p:nvSpPr>
          <p:cNvPr id="157" name="CustomShape 1"/>
          <p:cNvSpPr/>
          <p:nvPr/>
        </p:nvSpPr>
        <p:spPr>
          <a:xfrm>
            <a:off x="3569400" y="190800"/>
            <a:ext cx="5488200" cy="94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latin typeface="Arial"/>
                <a:ea typeface="DejaVu Sans"/>
              </a:rPr>
              <a:t>Don’t Compare Yourself 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Picture 157"/>
          <p:cNvPicPr/>
          <p:nvPr/>
        </p:nvPicPr>
        <p:blipFill>
          <a:blip r:embed="rId2"/>
          <a:stretch/>
        </p:blipFill>
        <p:spPr>
          <a:xfrm>
            <a:off x="-5760" y="-662400"/>
            <a:ext cx="9211680" cy="6140160"/>
          </a:xfrm>
          <a:prstGeom prst="rect">
            <a:avLst/>
          </a:prstGeom>
          <a:ln>
            <a:noFill/>
          </a:ln>
        </p:spPr>
      </p:pic>
      <p:sp>
        <p:nvSpPr>
          <p:cNvPr id="159" name="CustomShape 1"/>
          <p:cNvSpPr/>
          <p:nvPr/>
        </p:nvSpPr>
        <p:spPr>
          <a:xfrm>
            <a:off x="-113040" y="229680"/>
            <a:ext cx="3606120" cy="6447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latin typeface="Arial"/>
                <a:ea typeface="DejaVu Sans"/>
              </a:rPr>
              <a:t>Be Relentless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Picture 159"/>
          <p:cNvPicPr/>
          <p:nvPr/>
        </p:nvPicPr>
        <p:blipFill>
          <a:blip r:embed="rId2"/>
          <a:stretch/>
        </p:blipFill>
        <p:spPr>
          <a:xfrm>
            <a:off x="0" y="-4320"/>
            <a:ext cx="9163080" cy="6880320"/>
          </a:xfrm>
          <a:prstGeom prst="rect">
            <a:avLst/>
          </a:prstGeom>
          <a:ln>
            <a:noFill/>
          </a:ln>
        </p:spPr>
      </p:pic>
      <p:sp>
        <p:nvSpPr>
          <p:cNvPr id="161" name="CustomShape 1"/>
          <p:cNvSpPr/>
          <p:nvPr/>
        </p:nvSpPr>
        <p:spPr>
          <a:xfrm>
            <a:off x="311400" y="302760"/>
            <a:ext cx="5174640" cy="7027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latin typeface="Arial"/>
                <a:ea typeface="DejaVu Sans"/>
              </a:rPr>
              <a:t>Make the Most Impact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Picture 161"/>
          <p:cNvPicPr/>
          <p:nvPr/>
        </p:nvPicPr>
        <p:blipFill>
          <a:blip r:embed="rId2"/>
          <a:stretch/>
        </p:blipFill>
        <p:spPr>
          <a:xfrm>
            <a:off x="-360" y="-22320"/>
            <a:ext cx="9178200" cy="6891480"/>
          </a:xfrm>
          <a:prstGeom prst="rect">
            <a:avLst/>
          </a:prstGeom>
          <a:ln>
            <a:noFill/>
          </a:ln>
        </p:spPr>
      </p:pic>
      <p:sp>
        <p:nvSpPr>
          <p:cNvPr id="163" name="CustomShape 1"/>
          <p:cNvSpPr/>
          <p:nvPr/>
        </p:nvSpPr>
        <p:spPr>
          <a:xfrm>
            <a:off x="2659680" y="324720"/>
            <a:ext cx="6353640" cy="9464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algn="r">
              <a:lnSpc>
                <a:spcPct val="100000"/>
              </a:lnSpc>
            </a:pPr>
            <a:r>
              <a:rPr lang="en-US" sz="3600" b="0" strike="noStrike" spc="-1">
                <a:solidFill>
                  <a:srgbClr val="FFFFFF"/>
                </a:solidFill>
                <a:latin typeface="Arial"/>
                <a:ea typeface="DejaVu Sans"/>
              </a:rPr>
              <a:t>Steer Your Career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Picture 163"/>
          <p:cNvPicPr/>
          <p:nvPr/>
        </p:nvPicPr>
        <p:blipFill>
          <a:blip r:embed="rId2"/>
          <a:stretch/>
        </p:blipFill>
        <p:spPr>
          <a:xfrm>
            <a:off x="0" y="-557280"/>
            <a:ext cx="9154440" cy="5721480"/>
          </a:xfrm>
          <a:prstGeom prst="rect">
            <a:avLst/>
          </a:prstGeom>
          <a:ln>
            <a:noFill/>
          </a:ln>
        </p:spPr>
      </p:pic>
      <p:sp>
        <p:nvSpPr>
          <p:cNvPr id="165" name="CustomShape 1"/>
          <p:cNvSpPr/>
          <p:nvPr/>
        </p:nvSpPr>
        <p:spPr>
          <a:xfrm>
            <a:off x="91440" y="-36720"/>
            <a:ext cx="8193240" cy="1374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000000"/>
                </a:solidFill>
                <a:latin typeface="Arial"/>
                <a:ea typeface="DejaVu Sans"/>
              </a:rPr>
              <a:t>The Gender Gap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Picture 165"/>
          <p:cNvPicPr/>
          <p:nvPr/>
        </p:nvPicPr>
        <p:blipFill>
          <a:blip r:embed="rId2"/>
          <a:stretch/>
        </p:blipFill>
        <p:spPr>
          <a:xfrm>
            <a:off x="0" y="13680"/>
            <a:ext cx="9185400" cy="5142600"/>
          </a:xfrm>
          <a:prstGeom prst="rect">
            <a:avLst/>
          </a:prstGeom>
          <a:ln>
            <a:noFill/>
          </a:ln>
        </p:spPr>
      </p:pic>
      <p:sp>
        <p:nvSpPr>
          <p:cNvPr id="167" name="CustomShape 1"/>
          <p:cNvSpPr/>
          <p:nvPr/>
        </p:nvSpPr>
        <p:spPr>
          <a:xfrm>
            <a:off x="377280" y="4009680"/>
            <a:ext cx="4377240" cy="7390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3600" b="1" strike="noStrike" spc="-1">
                <a:solidFill>
                  <a:srgbClr val="FFFFFF"/>
                </a:solidFill>
                <a:latin typeface="Arial"/>
                <a:ea typeface="DejaVu Sans"/>
              </a:rPr>
              <a:t>Eating an Elephant</a:t>
            </a:r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47</TotalTime>
  <Words>59</Words>
  <Application>Microsoft Macintosh PowerPoint</Application>
  <PresentationFormat>On-screen Show (16:9)</PresentationFormat>
  <Paragraphs>18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14</vt:i4>
      </vt:variant>
    </vt:vector>
  </HeadingPairs>
  <TitlesOfParts>
    <vt:vector size="26" baseType="lpstr">
      <vt:lpstr>Arial</vt:lpstr>
      <vt:lpstr>Calibri</vt:lpstr>
      <vt:lpstr>DejaVu Sans</vt:lpstr>
      <vt:lpstr>Proxima Nova</vt:lpstr>
      <vt:lpstr>Proxima Nova Light</vt:lpstr>
      <vt:lpstr>Proxima Nova Semibold</vt:lpstr>
      <vt:lpstr>Symbol</vt:lpstr>
      <vt:lpstr>Times New Roman</vt:lpstr>
      <vt:lpstr>Wingdings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Okta On Brand</dc:title>
  <dc:subject/>
  <dc:creator/>
  <dc:description/>
  <cp:lastModifiedBy>Lee Brandt</cp:lastModifiedBy>
  <cp:revision>8</cp:revision>
  <dcterms:created xsi:type="dcterms:W3CDTF">2018-04-23T17:36:35Z</dcterms:created>
  <dcterms:modified xsi:type="dcterms:W3CDTF">2018-04-24T04:04:03Z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15.0032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5</vt:i4>
  </property>
  <property fmtid="{D5CDD505-2E9C-101B-9397-08002B2CF9AE}" pid="8" name="PresentationFormat">
    <vt:lpwstr>On-screen Show (16:9)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69</vt:i4>
  </property>
</Properties>
</file>